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0145-AB0F-46B4-9410-017026A9182A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1F9-4031-4308-AF50-DAA5652B1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0145-AB0F-46B4-9410-017026A9182A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1F9-4031-4308-AF50-DAA5652B1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0145-AB0F-46B4-9410-017026A9182A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1F9-4031-4308-AF50-DAA5652B1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0145-AB0F-46B4-9410-017026A9182A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1F9-4031-4308-AF50-DAA5652B1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0145-AB0F-46B4-9410-017026A9182A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1F9-4031-4308-AF50-DAA5652B1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0145-AB0F-46B4-9410-017026A9182A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1F9-4031-4308-AF50-DAA5652B1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0145-AB0F-46B4-9410-017026A9182A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1F9-4031-4308-AF50-DAA5652B1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0145-AB0F-46B4-9410-017026A9182A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1F9-4031-4308-AF50-DAA5652B1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0145-AB0F-46B4-9410-017026A9182A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1F9-4031-4308-AF50-DAA5652B1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0145-AB0F-46B4-9410-017026A9182A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1F9-4031-4308-AF50-DAA5652B1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0145-AB0F-46B4-9410-017026A9182A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5C1F9-4031-4308-AF50-DAA5652B1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80145-AB0F-46B4-9410-017026A9182A}" type="datetimeFigureOut">
              <a:rPr lang="en-US" smtClean="0"/>
              <a:pPr/>
              <a:t>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5C1F9-4031-4308-AF50-DAA5652B14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Micro-Hydro Generator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Sandwich High School</a:t>
            </a:r>
          </a:p>
          <a:p>
            <a:r>
              <a:rPr lang="en-US" dirty="0" smtClean="0"/>
              <a:t>Mike Lavers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and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classes of 28 each.</a:t>
            </a:r>
          </a:p>
          <a:p>
            <a:r>
              <a:rPr lang="en-US" dirty="0" smtClean="0"/>
              <a:t>26 boys, </a:t>
            </a:r>
            <a:r>
              <a:rPr lang="en-US" smtClean="0"/>
              <a:t>2 girls</a:t>
            </a:r>
            <a:endParaRPr lang="en-US" dirty="0" smtClean="0"/>
          </a:p>
          <a:p>
            <a:r>
              <a:rPr lang="en-US" dirty="0" smtClean="0"/>
              <a:t>Grades 10 – 12.</a:t>
            </a:r>
          </a:p>
          <a:p>
            <a:r>
              <a:rPr lang="en-US" dirty="0" smtClean="0"/>
              <a:t>Open to all students.</a:t>
            </a:r>
          </a:p>
          <a:p>
            <a:r>
              <a:rPr lang="en-US" dirty="0" smtClean="0"/>
              <a:t>Class is 40 minutes per day for a semester.</a:t>
            </a:r>
          </a:p>
          <a:p>
            <a:r>
              <a:rPr lang="en-US" dirty="0" smtClean="0"/>
              <a:t>Based on “Engineering the Future”.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into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Completed projects using the Engineering Design Process.</a:t>
            </a:r>
          </a:p>
          <a:p>
            <a:r>
              <a:rPr lang="en-US" dirty="0" smtClean="0"/>
              <a:t>Cell Phone Case</a:t>
            </a:r>
          </a:p>
          <a:p>
            <a:r>
              <a:rPr lang="en-US" dirty="0" smtClean="0"/>
              <a:t>Deck</a:t>
            </a:r>
          </a:p>
          <a:p>
            <a:r>
              <a:rPr lang="en-US" dirty="0" smtClean="0"/>
              <a:t>Bridge</a:t>
            </a:r>
          </a:p>
          <a:p>
            <a:r>
              <a:rPr lang="en-US" dirty="0" smtClean="0"/>
              <a:t>Putt-Putt Boats</a:t>
            </a:r>
          </a:p>
          <a:p>
            <a:r>
              <a:rPr lang="en-US" dirty="0" smtClean="0"/>
              <a:t>Electric Circuit Design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 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found on line by the Pembina Institute.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Using a small plastic container to house a turbine and generator to be used under a faucet.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prototype hand held generator.</a:t>
            </a:r>
          </a:p>
          <a:p>
            <a:r>
              <a:rPr lang="en-US" dirty="0" smtClean="0"/>
              <a:t>Design changes to use this idea locally to generate electricity.</a:t>
            </a:r>
          </a:p>
          <a:p>
            <a:r>
              <a:rPr lang="en-US" dirty="0" smtClean="0"/>
              <a:t>Complete a group presentation.</a:t>
            </a:r>
          </a:p>
          <a:p>
            <a:r>
              <a:rPr lang="en-US" dirty="0" smtClean="0"/>
              <a:t>Complete individual technical report by </a:t>
            </a:r>
            <a:r>
              <a:rPr lang="en-US" smtClean="0"/>
              <a:t>each student.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136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Micro-Hydro Generator</vt:lpstr>
      <vt:lpstr>Technology and Engineering</vt:lpstr>
      <vt:lpstr>Leading into Project</vt:lpstr>
      <vt:lpstr>Hydro Generator</vt:lpstr>
      <vt:lpstr>Final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Micro-Hydro Generator</dc:title>
  <dc:creator>Michael S. Lavers</dc:creator>
  <cp:lastModifiedBy>Jessica Chin</cp:lastModifiedBy>
  <cp:revision>6</cp:revision>
  <dcterms:created xsi:type="dcterms:W3CDTF">2012-01-27T12:20:39Z</dcterms:created>
  <dcterms:modified xsi:type="dcterms:W3CDTF">2012-01-27T18:59:36Z</dcterms:modified>
</cp:coreProperties>
</file>