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30632400" cy="397764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1775" indent="-521017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30300"/>
    <a:srgbClr val="FF001B"/>
    <a:srgbClr val="9B1103"/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79" autoAdjust="0"/>
  </p:normalViewPr>
  <p:slideViewPr>
    <p:cSldViewPr>
      <p:cViewPr varScale="1">
        <p:scale>
          <a:sx n="24" d="100"/>
          <a:sy n="24" d="100"/>
        </p:scale>
        <p:origin x="-1530" y="-1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2A3C-CF0C-45AA-B718-0713827902FB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DE29-C787-4522-B516-909D7EA31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3C62-93C7-414F-84C3-37C403CFA9E8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28D0-378C-4235-9A20-F8FA4C13B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B654-A75A-46D9-AE83-8828E7F59CEC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08CC-9482-4247-BE91-203B438C3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8693-0B65-4744-B671-71C2BAA827E7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4D06-B4C3-4A03-9C74-AB68B77D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7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1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49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FD9-4985-4C69-8AA0-6AAD52CDA1B0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1F6E-2FEC-49CB-B3AF-0B314C861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E4B8-B4ED-476D-87B6-E38E2DAEAFA6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431-E6E0-4A96-99CF-6C890CA88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26-3AA5-405D-AA5A-B17FE3FF3AB1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A182-1E96-4A91-91BD-AB9B2C293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BEE-3787-4432-BDC2-9B9ACD6BD940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7CCA-215A-4B22-AD65-C56CF1170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2D10-2C83-40F6-B5D5-12F51DE51C51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EE8F-DDC6-4E52-B0AA-851E5F90E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5E8E-E06B-4196-AF60-A37AFB4384AF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549-8EEA-4035-8379-78BA2362C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373" indent="0">
              <a:buNone/>
              <a:defRPr sz="13400"/>
            </a:lvl2pPr>
            <a:lvl3pPr marL="4388747" indent="0">
              <a:buNone/>
              <a:defRPr sz="11600"/>
            </a:lvl3pPr>
            <a:lvl4pPr marL="6583120" indent="0">
              <a:buNone/>
              <a:defRPr sz="9600"/>
            </a:lvl4pPr>
            <a:lvl5pPr marL="8777494" indent="0">
              <a:buNone/>
              <a:defRPr sz="9600"/>
            </a:lvl5pPr>
            <a:lvl6pPr marL="10971867" indent="0">
              <a:buNone/>
              <a:defRPr sz="9600"/>
            </a:lvl6pPr>
            <a:lvl7pPr marL="13166241" indent="0">
              <a:buNone/>
              <a:defRPr sz="9600"/>
            </a:lvl7pPr>
            <a:lvl8pPr marL="15360614" indent="0">
              <a:buNone/>
              <a:defRPr sz="9600"/>
            </a:lvl8pPr>
            <a:lvl9pPr marL="17554988" indent="0">
              <a:buNone/>
              <a:defRPr sz="96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8CD4-6D2F-4AA5-A4A9-5C304D97FC77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1DDB-E384-438A-B817-7C6E7902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l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06BFC-347A-4142-8DB3-9E43AAAFB76D}" type="datetimeFigureOut">
              <a:rPr lang="en-US"/>
              <a:pPr>
                <a:defRPr/>
              </a:pPr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ctr" defTabSz="438874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r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4243D-DB7A-4531-A3FF-E1BB83364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87850" rtl="0" fontAlgn="base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fontAlgn="base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7850" rtl="0" fontAlgn="base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3" indent="-1096963" algn="l" defTabSz="4387850" rtl="0" fontAlgn="base">
        <a:spcBef>
          <a:spcPct val="20000"/>
        </a:spcBef>
        <a:spcAft>
          <a:spcPct val="0"/>
        </a:spcAft>
        <a:buFont typeface="Arial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6963" algn="l" defTabSz="4387850" rtl="0" fontAlgn="base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fontAlgn="base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054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428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801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175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73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4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2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49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86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241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61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988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838200" y="304800"/>
            <a:ext cx="42138600" cy="51054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81" name="AutoShape 269"/>
          <p:cNvSpPr>
            <a:spLocks noChangeArrowheads="1"/>
          </p:cNvSpPr>
          <p:nvPr/>
        </p:nvSpPr>
        <p:spPr bwMode="auto">
          <a:xfrm>
            <a:off x="838200" y="10896600"/>
            <a:ext cx="12801600" cy="214884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89" name="Picture 5" descr="NSF_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0" y="792540"/>
            <a:ext cx="2797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3" name="AutoShape 431"/>
          <p:cNvSpPr>
            <a:spLocks noChangeArrowheads="1"/>
          </p:cNvSpPr>
          <p:nvPr/>
        </p:nvSpPr>
        <p:spPr bwMode="auto">
          <a:xfrm>
            <a:off x="13944600" y="5867400"/>
            <a:ext cx="15240000" cy="2651760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utoShape 431"/>
          <p:cNvSpPr>
            <a:spLocks noChangeArrowheads="1"/>
          </p:cNvSpPr>
          <p:nvPr/>
        </p:nvSpPr>
        <p:spPr bwMode="auto">
          <a:xfrm>
            <a:off x="29489400" y="5867400"/>
            <a:ext cx="13487400" cy="2644096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holdencubscouts.org/images/MOS.g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8991600" y="2286000"/>
            <a:ext cx="2277206" cy="1491782"/>
          </a:xfrm>
          <a:prstGeom prst="rect">
            <a:avLst/>
          </a:prstGeom>
          <a:noFill/>
        </p:spPr>
      </p:pic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097000" y="6019801"/>
            <a:ext cx="14935200" cy="2235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Action plan &amp; implementation schedule</a:t>
            </a: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Teacher will review Engineering Design Process with students at the beginning of the unit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Teacher will introduce challenge and timeline for due dates of the EDP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research, take notes and design their own  distance car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work in groups of three to design prototype and list the materials needed and who’s bringing them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utilize given formulas to confirm car will theoretically work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build parts and assemble car in </a:t>
            </a:r>
            <a:r>
              <a:rPr lang="en-US" sz="4400" dirty="0" err="1" smtClean="0">
                <a:solidFill>
                  <a:srgbClr val="000000"/>
                </a:solidFill>
              </a:rPr>
              <a:t>SolidWorks</a:t>
            </a:r>
            <a:endParaRPr lang="en-US" sz="4400" dirty="0" smtClean="0">
              <a:solidFill>
                <a:srgbClr val="00000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Teacher will provide sub-assembly of mousetrap for students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build a distance mousetrap car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redesign/update car for final test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present a PowerPoint presentation to all the classes.</a:t>
            </a:r>
          </a:p>
          <a:p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Jessica Chin\Northeastern University PhD\2009 Fall Semester\IE 7315 - Human Factors Engineering\NEU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8915400" cy="1297248"/>
          </a:xfrm>
          <a:prstGeom prst="rect">
            <a:avLst/>
          </a:prstGeom>
          <a:noFill/>
        </p:spPr>
      </p:pic>
      <p:pic>
        <p:nvPicPr>
          <p:cNvPr id="1030" name="Picture 6" descr="http://api.ning.com/files/Iz4UW24VzlEDAUPiE-pge0Y4a8x9TkPSRIrZcsHG3EUcIa05GJOOjS-plvlCgAcLgNsZHYNaF1II8550GdnButn6DSuN-qp1/BP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8400" y="1981200"/>
            <a:ext cx="2296885" cy="1600200"/>
          </a:xfrm>
          <a:prstGeom prst="rect">
            <a:avLst/>
          </a:prstGeom>
          <a:noFill/>
        </p:spPr>
      </p:pic>
      <p:sp>
        <p:nvSpPr>
          <p:cNvPr id="22" name="AutoShape 269"/>
          <p:cNvSpPr>
            <a:spLocks noChangeArrowheads="1"/>
          </p:cNvSpPr>
          <p:nvPr/>
        </p:nvSpPr>
        <p:spPr bwMode="auto">
          <a:xfrm>
            <a:off x="838200" y="5867400"/>
            <a:ext cx="12801600" cy="48006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90600" y="6096000"/>
            <a:ext cx="12344400" cy="58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Goals/objective</a:t>
            </a:r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endParaRPr lang="en-US" sz="48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</a:rPr>
              <a:t>Students will construct a distance mousetrap  car to explain Newton’s 3 laws of motion.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Students will base format for the project off the Engineering Design Process</a:t>
            </a: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2800" b="1" cap="all" dirty="0" smtClean="0">
              <a:ln w="0"/>
              <a:effectLst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3388" name="Rectangle 4"/>
          <p:cNvSpPr>
            <a:spLocks noChangeArrowheads="1"/>
          </p:cNvSpPr>
          <p:nvPr/>
        </p:nvSpPr>
        <p:spPr bwMode="auto">
          <a:xfrm>
            <a:off x="6400800" y="304800"/>
            <a:ext cx="32766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925763" eaLnBrk="0" hangingPunct="0"/>
            <a:r>
              <a:rPr lang="en-US" sz="11500" b="1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9B1103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Mousetrap Car Using EDP</a:t>
            </a:r>
          </a:p>
          <a:p>
            <a:pPr algn="ctr" defTabSz="2925763" eaLnBrk="0" hangingPunct="0">
              <a:spcBef>
                <a:spcPts val="1200"/>
              </a:spcBef>
            </a:pPr>
            <a:endParaRPr lang="en-US" sz="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Matt Briggs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838200" y="11125200"/>
            <a:ext cx="12801600" cy="627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</a:t>
            </a: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components</a:t>
            </a:r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Introduction to the Engineering Design Process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Follow up on working in </a:t>
            </a:r>
            <a:r>
              <a:rPr lang="en-US" sz="4400" dirty="0" err="1" smtClean="0">
                <a:ln w="0"/>
                <a:solidFill>
                  <a:srgbClr val="000000"/>
                </a:solidFill>
                <a:effectLst/>
              </a:rPr>
              <a:t>SolidWorks</a:t>
            </a:r>
            <a:endParaRPr lang="en-US" sz="4400" dirty="0" smtClean="0">
              <a:ln w="0"/>
              <a:solidFill>
                <a:srgbClr val="000000"/>
              </a:solidFill>
              <a:effectLst/>
            </a:endParaRP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Design and build a distance mousetrap car 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Redesign car to improve distance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Test physics equations on parts of car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Create and present a group PowerPoint presentation</a:t>
            </a: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914400" y="18669000"/>
            <a:ext cx="12725400" cy="944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</a:t>
            </a: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background and introduction</a:t>
            </a:r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endParaRPr lang="en-US" sz="4400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Teacher will review Engineering Design Process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Teacher will review </a:t>
            </a:r>
            <a:r>
              <a:rPr lang="en-US" sz="4400" dirty="0" err="1" smtClean="0">
                <a:ln w="0"/>
                <a:solidFill>
                  <a:srgbClr val="000000"/>
                </a:solidFill>
                <a:effectLst/>
              </a:rPr>
              <a:t>SolidWorks</a:t>
            </a:r>
            <a:endParaRPr lang="en-US" sz="4400" dirty="0" smtClean="0">
              <a:ln w="0"/>
              <a:solidFill>
                <a:srgbClr val="000000"/>
              </a:solidFill>
              <a:effectLst/>
            </a:endParaRP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Teacher will introduce project, rubric and due dates for steps within the EDP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Teacher will make groups of </a:t>
            </a:r>
            <a:r>
              <a:rPr lang="en-US" sz="4400" smtClean="0">
                <a:ln w="0"/>
                <a:solidFill>
                  <a:srgbClr val="000000"/>
                </a:solidFill>
                <a:effectLst/>
              </a:rPr>
              <a:t>three students</a:t>
            </a:r>
            <a:endParaRPr lang="en-US" sz="4400" dirty="0" smtClean="0">
              <a:ln w="0"/>
              <a:solidFill>
                <a:srgbClr val="000000"/>
              </a:solidFill>
              <a:effectLst/>
            </a:endParaRP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Students will create Google docs to organize materials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400" dirty="0" smtClean="0">
                <a:ln w="0"/>
                <a:solidFill>
                  <a:srgbClr val="000000"/>
                </a:solidFill>
                <a:effectLst/>
              </a:rPr>
              <a:t>Students will present PowerPoint to class to review process and physics concepts</a:t>
            </a: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29718000" y="6019801"/>
            <a:ext cx="13258800" cy="2186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Student deliverables</a:t>
            </a:r>
          </a:p>
          <a:p>
            <a:endParaRPr lang="en-US" sz="4400" dirty="0" smtClean="0">
              <a:solidFill>
                <a:srgbClr val="00000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provide design criteria sheet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provide individual research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Students will </a:t>
            </a:r>
            <a:r>
              <a:rPr lang="en-US" sz="4400" dirty="0" smtClean="0">
                <a:solidFill>
                  <a:srgbClr val="000000"/>
                </a:solidFill>
              </a:rPr>
              <a:t>provide individual sketch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Students will </a:t>
            </a:r>
            <a:r>
              <a:rPr lang="en-US" sz="4400" dirty="0" smtClean="0">
                <a:solidFill>
                  <a:srgbClr val="000000"/>
                </a:solidFill>
              </a:rPr>
              <a:t>provide individual pro’s and con’s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Students will provide </a:t>
            </a:r>
            <a:r>
              <a:rPr lang="en-US" sz="4400" dirty="0" smtClean="0">
                <a:solidFill>
                  <a:srgbClr val="000000"/>
                </a:solidFill>
              </a:rPr>
              <a:t>group prototype sketch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provide initial data on prototype 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provide final document showing the steps followed in the EDP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provide </a:t>
            </a:r>
            <a:r>
              <a:rPr lang="en-US" sz="4400" dirty="0" err="1" smtClean="0">
                <a:solidFill>
                  <a:srgbClr val="000000"/>
                </a:solidFill>
              </a:rPr>
              <a:t>SolidWorks</a:t>
            </a:r>
            <a:r>
              <a:rPr lang="en-US" sz="4400" dirty="0" smtClean="0">
                <a:solidFill>
                  <a:srgbClr val="000000"/>
                </a:solidFill>
              </a:rPr>
              <a:t> prototype model   of their car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Students will provide </a:t>
            </a:r>
            <a:r>
              <a:rPr lang="en-US" sz="4400" dirty="0" smtClean="0">
                <a:solidFill>
                  <a:srgbClr val="000000"/>
                </a:solidFill>
              </a:rPr>
              <a:t>a prototype material list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provide a working mousetrap car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Students will </a:t>
            </a:r>
            <a:r>
              <a:rPr lang="en-US" sz="4400" dirty="0" smtClean="0">
                <a:solidFill>
                  <a:srgbClr val="000000"/>
                </a:solidFill>
              </a:rPr>
              <a:t>provide prototype pro’s and con’s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Students will </a:t>
            </a:r>
            <a:r>
              <a:rPr lang="en-US" sz="4400" dirty="0" smtClean="0">
                <a:solidFill>
                  <a:srgbClr val="000000"/>
                </a:solidFill>
              </a:rPr>
              <a:t>provide final design sketch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</a:rPr>
              <a:t>Students will </a:t>
            </a:r>
            <a:r>
              <a:rPr lang="en-US" sz="4400" dirty="0" smtClean="0">
                <a:solidFill>
                  <a:srgbClr val="000000"/>
                </a:solidFill>
              </a:rPr>
              <a:t>provide final material list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Students will provide PowerPoint presentation    showing relationship between car and physics concepts</a:t>
            </a: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9718000" y="20183465"/>
            <a:ext cx="13030200" cy="649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Teacher deliverables</a:t>
            </a: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Teacher will provide certain materials:  mousetrap, metal rod, wood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Teacher will manipulate materials when safety is in question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Teacher will provide mousetrap drawing in   </a:t>
            </a:r>
            <a:r>
              <a:rPr lang="en-US" sz="4400" dirty="0" err="1" smtClean="0">
                <a:solidFill>
                  <a:srgbClr val="000000"/>
                </a:solidFill>
              </a:rPr>
              <a:t>SolidWorks</a:t>
            </a:r>
            <a:endParaRPr lang="en-US" sz="4400" dirty="0" smtClean="0">
              <a:solidFill>
                <a:srgbClr val="000000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</a:rPr>
              <a:t>Teacher will provide lessons for </a:t>
            </a:r>
            <a:r>
              <a:rPr lang="en-US" sz="4400" dirty="0" err="1" smtClean="0">
                <a:solidFill>
                  <a:srgbClr val="000000"/>
                </a:solidFill>
              </a:rPr>
              <a:t>SolidWorks</a:t>
            </a:r>
            <a:r>
              <a:rPr lang="en-US" sz="4400" dirty="0" smtClean="0">
                <a:solidFill>
                  <a:srgbClr val="000000"/>
                </a:solidFill>
              </a:rPr>
              <a:t> program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20" name="Picture 19" descr="CAPSULE_Logo_Color2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 r="26263"/>
          <a:stretch/>
        </p:blipFill>
        <p:spPr>
          <a:xfrm>
            <a:off x="1371600" y="2590800"/>
            <a:ext cx="8544644" cy="2438400"/>
          </a:xfrm>
          <a:prstGeom prst="rect">
            <a:avLst/>
          </a:prstGeom>
        </p:spPr>
      </p:pic>
      <p:pic>
        <p:nvPicPr>
          <p:cNvPr id="23" name="Picture 22" descr="0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0" y="20878800"/>
            <a:ext cx="8153400" cy="6115050"/>
          </a:xfrm>
          <a:prstGeom prst="rect">
            <a:avLst/>
          </a:prstGeom>
        </p:spPr>
      </p:pic>
      <p:pic>
        <p:nvPicPr>
          <p:cNvPr id="24" name="Picture 23" descr="DSCN108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9200" y="25222200"/>
            <a:ext cx="7693152" cy="5769864"/>
          </a:xfrm>
          <a:prstGeom prst="rect">
            <a:avLst/>
          </a:prstGeom>
        </p:spPr>
      </p:pic>
      <p:pic>
        <p:nvPicPr>
          <p:cNvPr id="25" name="Picture 24" descr="edp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29500" y="26868673"/>
            <a:ext cx="6261100" cy="47289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927277" y="4791280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 Capstone Post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 Capstone Poster.potx</Template>
  <TotalTime>301</TotalTime>
  <Words>385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CAPSULE Capstone Poster</vt:lpstr>
      <vt:lpstr>PowerPoint Presentation</vt:lpstr>
    </vt:vector>
  </TitlesOfParts>
  <Company>Newton Public Schools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user35</cp:lastModifiedBy>
  <cp:revision>22</cp:revision>
  <cp:lastPrinted>2010-12-20T04:34:57Z</cp:lastPrinted>
  <dcterms:created xsi:type="dcterms:W3CDTF">2012-07-25T12:10:06Z</dcterms:created>
  <dcterms:modified xsi:type="dcterms:W3CDTF">2012-07-26T13:30:33Z</dcterms:modified>
</cp:coreProperties>
</file>